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39"/>
  </p:notesMasterIdLst>
  <p:handoutMasterIdLst>
    <p:handoutMasterId r:id="rId40"/>
  </p:handoutMasterIdLst>
  <p:sldIdLst>
    <p:sldId id="256" r:id="rId8"/>
    <p:sldId id="400" r:id="rId9"/>
    <p:sldId id="401" r:id="rId10"/>
    <p:sldId id="416" r:id="rId11"/>
    <p:sldId id="375" r:id="rId12"/>
    <p:sldId id="369" r:id="rId13"/>
    <p:sldId id="376" r:id="rId14"/>
    <p:sldId id="405" r:id="rId15"/>
    <p:sldId id="402" r:id="rId16"/>
    <p:sldId id="403" r:id="rId17"/>
    <p:sldId id="404" r:id="rId18"/>
    <p:sldId id="362" r:id="rId19"/>
    <p:sldId id="261" r:id="rId20"/>
    <p:sldId id="358" r:id="rId21"/>
    <p:sldId id="262" r:id="rId22"/>
    <p:sldId id="263" r:id="rId23"/>
    <p:sldId id="264" r:id="rId24"/>
    <p:sldId id="406" r:id="rId25"/>
    <p:sldId id="407" r:id="rId26"/>
    <p:sldId id="414" r:id="rId27"/>
    <p:sldId id="266" r:id="rId28"/>
    <p:sldId id="377" r:id="rId29"/>
    <p:sldId id="265" r:id="rId30"/>
    <p:sldId id="364" r:id="rId31"/>
    <p:sldId id="258" r:id="rId32"/>
    <p:sldId id="260" r:id="rId33"/>
    <p:sldId id="267" r:id="rId34"/>
    <p:sldId id="268" r:id="rId35"/>
    <p:sldId id="328" r:id="rId36"/>
    <p:sldId id="378" r:id="rId37"/>
    <p:sldId id="379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  <p1510:client id="{FFA43349-97EE-49AF-B4CF-9775559057B7}" v="1" dt="2024-04-18T05:35:13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794" y="10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Takaaki Masaki" userId="56a88eee-ec65-40f9-8642-be59fd24ba9b" providerId="ADAL" clId="{FFA43349-97EE-49AF-B4CF-9775559057B7}"/>
    <pc:docChg chg="undo custSel addSld delSld modSld">
      <pc:chgData name="Takaaki Masaki" userId="56a88eee-ec65-40f9-8642-be59fd24ba9b" providerId="ADAL" clId="{FFA43349-97EE-49AF-B4CF-9775559057B7}" dt="2024-04-18T05:35:33.572" v="14" actId="47"/>
      <pc:docMkLst>
        <pc:docMk/>
      </pc:docMkLst>
      <pc:sldChg chg="modSp mod">
        <pc:chgData name="Takaaki Masaki" userId="56a88eee-ec65-40f9-8642-be59fd24ba9b" providerId="ADAL" clId="{FFA43349-97EE-49AF-B4CF-9775559057B7}" dt="2024-04-18T05:34:52.526" v="4"/>
        <pc:sldMkLst>
          <pc:docMk/>
          <pc:sldMk cId="2539712035" sldId="256"/>
        </pc:sldMkLst>
        <pc:spChg chg="mod">
          <ac:chgData name="Takaaki Masaki" userId="56a88eee-ec65-40f9-8642-be59fd24ba9b" providerId="ADAL" clId="{FFA43349-97EE-49AF-B4CF-9775559057B7}" dt="2024-04-18T05:34:52.526" v="4"/>
          <ac:spMkLst>
            <pc:docMk/>
            <pc:sldMk cId="2539712035" sldId="256"/>
            <ac:spMk id="2" creationId="{500B4985-5844-4EB1-9DE5-6177B9061EB1}"/>
          </ac:spMkLst>
        </pc:spChg>
      </pc:sldChg>
      <pc:sldChg chg="new del">
        <pc:chgData name="Takaaki Masaki" userId="56a88eee-ec65-40f9-8642-be59fd24ba9b" providerId="ADAL" clId="{FFA43349-97EE-49AF-B4CF-9775559057B7}" dt="2024-04-18T05:35:33.572" v="14" actId="47"/>
        <pc:sldMkLst>
          <pc:docMk/>
          <pc:sldMk cId="1328860275" sldId="415"/>
        </pc:sldMkLst>
      </pc:sldChg>
      <pc:sldChg chg="modSp add mod">
        <pc:chgData name="Takaaki Masaki" userId="56a88eee-ec65-40f9-8642-be59fd24ba9b" providerId="ADAL" clId="{FFA43349-97EE-49AF-B4CF-9775559057B7}" dt="2024-04-18T05:35:30.644" v="13" actId="27636"/>
        <pc:sldMkLst>
          <pc:docMk/>
          <pc:sldMk cId="876548794" sldId="416"/>
        </pc:sldMkLst>
        <pc:spChg chg="mod">
          <ac:chgData name="Takaaki Masaki" userId="56a88eee-ec65-40f9-8642-be59fd24ba9b" providerId="ADAL" clId="{FFA43349-97EE-49AF-B4CF-9775559057B7}" dt="2024-04-18T05:35:30.644" v="13" actId="27636"/>
          <ac:spMkLst>
            <pc:docMk/>
            <pc:sldMk cId="876548794" sldId="416"/>
            <ac:spMk id="2" creationId="{500B4985-5844-4EB1-9DE5-6177B9061EB1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Big Data and Geospatial Analysis in Agriculture and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(e.g., landcover,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WorldPop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(CRU climate data)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1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/>
              <a:t>1-lecture_code.R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23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/>
              <a:t>1_handson.R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1: Introduction to Big Data, GIS, and R programming</a:t>
            </a:r>
            <a:br>
              <a:rPr lang="en-US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87654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11949</TotalTime>
  <Words>1161</Words>
  <Application>Microsoft Office PowerPoint</Application>
  <PresentationFormat>On-screen Show (4:3)</PresentationFormat>
  <Paragraphs>207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 and Geospatial Analysis in Agriculture and Environment</vt:lpstr>
      <vt:lpstr>Brief introduction</vt:lpstr>
      <vt:lpstr>Overview of the workshop</vt:lpstr>
      <vt:lpstr>day 1: Introduction to Big Data, GIS, and R programming 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</cp:revision>
  <dcterms:created xsi:type="dcterms:W3CDTF">2021-02-18T16:05:50Z</dcterms:created>
  <dcterms:modified xsi:type="dcterms:W3CDTF">2024-04-18T05:35:36Z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